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761163" cy="9942513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384" y="3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25968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777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5381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80896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24896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82363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31723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43067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93301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843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2487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05238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395536" y="1268760"/>
            <a:ext cx="74888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71262" y="-99392"/>
            <a:ext cx="8277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nb-N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1.  </a:t>
            </a:r>
            <a:r>
              <a:rPr lang="nb-NO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Invariance</a:t>
            </a:r>
            <a:r>
              <a:rPr lang="nb-N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testing of </a:t>
            </a:r>
            <a:r>
              <a:rPr lang="nb-NO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complete</a:t>
            </a:r>
            <a:r>
              <a:rPr lang="nb-N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nb-NO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short</a:t>
            </a:r>
            <a:r>
              <a:rPr lang="nb-N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forms</a:t>
            </a:r>
            <a:endParaRPr lang="nb-N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22134" y="899428"/>
            <a:ext cx="1597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Complete form</a:t>
            </a:r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1268760"/>
            <a:ext cx="820891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nb-NO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:                                             L       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Y 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       Q</a:t>
            </a:r>
          </a:p>
          <a:p>
            <a:endParaRPr lang="nb-NO" dirty="0" smtClean="0">
              <a:latin typeface="Symbol" panose="05050102010706020507" pitchFamily="18" charset="2"/>
              <a:cs typeface="Times New Roman" panose="02020603050405020304" pitchFamily="18" charset="0"/>
            </a:endParaRPr>
          </a:p>
          <a:p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		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 L        Y 	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     Q 	                           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L       Y 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     Q</a:t>
            </a:r>
          </a:p>
          <a:p>
            <a:endParaRPr lang="nb-NO" dirty="0" smtClean="0">
              <a:latin typeface="Symbol" panose="05050102010706020507" pitchFamily="18" charset="2"/>
              <a:cs typeface="Times New Roman" panose="02020603050405020304" pitchFamily="18" charset="0"/>
            </a:endParaRP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		Short forms</a:t>
            </a:r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3A: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    L</a:t>
            </a:r>
            <a:r>
              <a:rPr lang="nb-NO" baseline="-250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       Y       Q</a:t>
            </a:r>
            <a:r>
              <a:rPr lang="nb-NO" baseline="-250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       L</a:t>
            </a:r>
            <a:r>
              <a:rPr lang="nb-NO" baseline="-250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2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      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Y 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      Q</a:t>
            </a:r>
            <a:r>
              <a:rPr lang="nb-NO" baseline="-250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2</a:t>
            </a:r>
            <a:endParaRPr lang="nb-NO" dirty="0" smtClean="0">
              <a:latin typeface="Symbol" panose="05050102010706020507" pitchFamily="18" charset="2"/>
              <a:cs typeface="Times New Roman" panose="02020603050405020304" pitchFamily="18" charset="0"/>
            </a:endParaRPr>
          </a:p>
          <a:p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3B:                                                   	 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L</a:t>
            </a:r>
            <a:r>
              <a:rPr lang="nb-NO" baseline="-250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       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Y       Q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   L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2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  Y       Q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2</a:t>
            </a:r>
            <a:endParaRPr lang="nb-NO" dirty="0">
              <a:latin typeface="Symbol" panose="05050102010706020507" pitchFamily="18" charset="2"/>
              <a:cs typeface="Times New Roman" panose="02020603050405020304" pitchFamily="18" charset="0"/>
            </a:endParaRP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      	</a:t>
            </a:r>
            <a:endParaRPr lang="nb-NO" dirty="0">
              <a:latin typeface="Symbol" panose="05050102010706020507" pitchFamily="18" charset="2"/>
              <a:cs typeface="Times New Roman" panose="02020603050405020304" pitchFamily="18" charset="0"/>
            </a:endParaRPr>
          </a:p>
          <a:p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4:      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L</a:t>
            </a:r>
            <a:r>
              <a:rPr lang="nb-NO" baseline="-250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        Y       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Q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   L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2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  Y       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Q</a:t>
            </a:r>
            <a:r>
              <a:rPr lang="nb-NO" baseline="-250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2         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L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   Y       Q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   L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2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  Y       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Q</a:t>
            </a:r>
            <a:r>
              <a:rPr lang="nb-NO" baseline="-250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2</a:t>
            </a:r>
            <a:endParaRPr lang="nb-NO" dirty="0">
              <a:latin typeface="Symbol" panose="05050102010706020507" pitchFamily="18" charset="2"/>
              <a:cs typeface="Times New Roman" panose="02020603050405020304" pitchFamily="18" charset="0"/>
            </a:endParaRPr>
          </a:p>
          <a:p>
            <a:endParaRPr lang="nb-NO" dirty="0" smtClean="0">
              <a:latin typeface="Symbol" panose="05050102010706020507" pitchFamily="18" charset="2"/>
              <a:cs typeface="Times New Roman" panose="02020603050405020304" pitchFamily="18" charset="0"/>
            </a:endParaRP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nb-NO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External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studies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 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Anxiety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State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factors</a:t>
            </a:r>
            <a:endParaRPr lang="nb-N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5A: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L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   Y       Q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   L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2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  Y       Q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2</a:t>
            </a:r>
            <a:endParaRPr lang="nb-NO" dirty="0">
              <a:latin typeface="Symbol" panose="05050102010706020507" pitchFamily="18" charset="2"/>
              <a:cs typeface="Times New Roman" panose="02020603050405020304" pitchFamily="18" charset="0"/>
            </a:endParaRPr>
          </a:p>
          <a:p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5B:                                                                  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 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L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   Y       Q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   L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2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  Y       Q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2</a:t>
            </a:r>
            <a:endParaRPr lang="nb-NO" dirty="0">
              <a:latin typeface="Symbol" panose="05050102010706020507" pitchFamily="18" charset="2"/>
              <a:cs typeface="Times New Roman" panose="02020603050405020304" pitchFamily="18" charset="0"/>
            </a:endParaRPr>
          </a:p>
          <a:p>
            <a:endParaRPr lang="nb-NO" dirty="0">
              <a:latin typeface="Symbol" panose="05050102010706020507" pitchFamily="18" charset="2"/>
              <a:cs typeface="Times New Roman" panose="02020603050405020304" pitchFamily="18" charset="0"/>
            </a:endParaRPr>
          </a:p>
          <a:p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6:      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L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   Y       Q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   L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2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  Y       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Q</a:t>
            </a:r>
            <a:r>
              <a:rPr lang="nb-NO" baseline="-250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2           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L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   Y       Q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   L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2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  Y       Q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2</a:t>
            </a:r>
            <a:endParaRPr lang="nb-NO" dirty="0">
              <a:latin typeface="Symbol" panose="05050102010706020507" pitchFamily="18" charset="2"/>
              <a:cs typeface="Times New Roman" panose="02020603050405020304" pitchFamily="18" charset="0"/>
            </a:endParaRPr>
          </a:p>
          <a:p>
            <a:endParaRPr lang="nb-NO" dirty="0" smtClean="0">
              <a:latin typeface="Symbol" panose="05050102010706020507" pitchFamily="18" charset="2"/>
              <a:cs typeface="Times New Roman" panose="02020603050405020304" pitchFamily="18" charset="0"/>
            </a:endParaRPr>
          </a:p>
          <a:p>
            <a:endParaRPr lang="nb-N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07704" y="1700808"/>
            <a:ext cx="52325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Sample A	(N=790)	                         Sample B (N=790)</a:t>
            </a:r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78104" y="2843644"/>
            <a:ext cx="5910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nb-NO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F</a:t>
            </a:r>
            <a:r>
              <a:rPr lang="nb-NO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F</a:t>
            </a:r>
            <a:r>
              <a:rPr lang="nb-NO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F</a:t>
            </a:r>
            <a:r>
              <a:rPr lang="nb-NO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endParaRPr lang="nb-NO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395536" y="2132856"/>
            <a:ext cx="74888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95536" y="2564904"/>
            <a:ext cx="74888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95536" y="3212976"/>
            <a:ext cx="74888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23528" y="4437112"/>
            <a:ext cx="74888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23528" y="5301208"/>
            <a:ext cx="74888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23528" y="6165304"/>
            <a:ext cx="74888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23528" y="6741368"/>
            <a:ext cx="74888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95536" y="3933056"/>
            <a:ext cx="74888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95536" y="1700808"/>
            <a:ext cx="74888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987824" y="548680"/>
            <a:ext cx="30700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Internal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domain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studies</a:t>
            </a:r>
            <a:endParaRPr lang="nb-N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315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496" y="-27384"/>
            <a:ext cx="21552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nb-N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nb-NO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con’t</a:t>
            </a:r>
            <a:endParaRPr lang="nb-N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9512" y="188640"/>
            <a:ext cx="9001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   	  		</a:t>
            </a:r>
          </a:p>
          <a:p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Gender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effects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G</a:t>
            </a:r>
          </a:p>
          <a:p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7A: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      L</a:t>
            </a:r>
            <a:r>
              <a:rPr lang="nb-NO" baseline="-250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    G   Y    Q</a:t>
            </a:r>
            <a:r>
              <a:rPr lang="nb-NO" baseline="-250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      L</a:t>
            </a:r>
            <a:r>
              <a:rPr lang="nb-NO" baseline="-250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2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    G    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Y 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    Q</a:t>
            </a:r>
            <a:r>
              <a:rPr lang="nb-NO" baseline="-250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2</a:t>
            </a:r>
            <a:endParaRPr lang="nb-NO" dirty="0" smtClean="0">
              <a:latin typeface="Symbol" panose="05050102010706020507" pitchFamily="18" charset="2"/>
              <a:cs typeface="Times New Roman" panose="02020603050405020304" pitchFamily="18" charset="0"/>
            </a:endParaRPr>
          </a:p>
          <a:p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7B:					       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L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G   Y    Q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   L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2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G    Y     Q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2</a:t>
            </a:r>
            <a:endParaRPr lang="nb-NO" dirty="0">
              <a:latin typeface="Symbol" panose="05050102010706020507" pitchFamily="18" charset="2"/>
              <a:cs typeface="Times New Roman" panose="02020603050405020304" pitchFamily="18" charset="0"/>
            </a:endParaRPr>
          </a:p>
          <a:p>
            <a:endParaRPr lang="nb-N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8:     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  L</a:t>
            </a:r>
            <a:r>
              <a:rPr lang="nb-NO" baseline="-250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    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G   Y    Q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   L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2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G    Y     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Q</a:t>
            </a:r>
            <a:r>
              <a:rPr lang="nb-NO" baseline="-250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2              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L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  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G   Y    Q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1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   L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2</a:t>
            </a:r>
            <a:r>
              <a:rPr lang="nb-NO" dirty="0">
                <a:latin typeface="Symbol" panose="05050102010706020507" pitchFamily="18" charset="2"/>
                <a:cs typeface="Times New Roman" panose="02020603050405020304" pitchFamily="18" charset="0"/>
              </a:rPr>
              <a:t>    G    Y     Q</a:t>
            </a:r>
            <a:r>
              <a:rPr lang="nb-NO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2</a:t>
            </a:r>
            <a:endParaRPr lang="nb-NO" dirty="0">
              <a:latin typeface="Symbol" panose="05050102010706020507" pitchFamily="18" charset="2"/>
              <a:cs typeface="Times New Roman" panose="02020603050405020304" pitchFamily="18" charset="0"/>
            </a:endParaRPr>
          </a:p>
          <a:p>
            <a:endParaRPr lang="nb-NO" dirty="0" smtClean="0">
              <a:latin typeface="Symbol" panose="05050102010706020507" pitchFamily="18" charset="2"/>
              <a:cs typeface="Times New Roman" panose="02020603050405020304" pitchFamily="18" charset="0"/>
            </a:endParaRPr>
          </a:p>
          <a:p>
            <a:endParaRPr lang="nb-N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323528" y="2060848"/>
            <a:ext cx="83529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23528" y="2564904"/>
            <a:ext cx="83529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23528" y="1268760"/>
            <a:ext cx="83529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51520" y="2564904"/>
            <a:ext cx="88072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Note. :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 L 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loading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matrix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Y 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matrix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variances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covariances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Q 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vector</a:t>
            </a:r>
            <a:endParaRPr lang="nb-N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residual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variances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G = 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Vector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regression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effects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= </a:t>
            </a:r>
            <a:r>
              <a:rPr lang="nb-N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short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form; </a:t>
            </a:r>
          </a:p>
          <a:p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Subscripts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vectors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matrices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indicate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short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form; f .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expl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L</a:t>
            </a:r>
            <a:r>
              <a:rPr lang="nb-NO" baseline="-250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1 </a:t>
            </a:r>
            <a:r>
              <a:rPr lang="nb-NO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=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loadings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short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form 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nb-NO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nb-NO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N=1580. See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read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708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5109</TotalTime>
  <Words>105</Words>
  <Application>Microsoft Office PowerPoint</Application>
  <PresentationFormat>On-screen Show (4:3)</PresentationFormat>
  <Paragraphs>41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knuthag_adm</dc:creator>
  <cp:lastModifiedBy>knuthag_adm</cp:lastModifiedBy>
  <cp:revision>81</cp:revision>
  <cp:lastPrinted>2016-06-05T12:06:12Z</cp:lastPrinted>
  <dcterms:created xsi:type="dcterms:W3CDTF">2016-04-24T13:45:21Z</dcterms:created>
  <dcterms:modified xsi:type="dcterms:W3CDTF">2016-06-10T07:50:55Z</dcterms:modified>
</cp:coreProperties>
</file>